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5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0" r:id="rId9"/>
    <p:sldId id="271" r:id="rId10"/>
    <p:sldId id="272" r:id="rId11"/>
    <p:sldId id="273" r:id="rId12"/>
    <p:sldId id="274" r:id="rId13"/>
    <p:sldId id="268" r:id="rId14"/>
    <p:sldId id="269" r:id="rId15"/>
    <p:sldId id="264" r:id="rId16"/>
    <p:sldId id="275" r:id="rId17"/>
    <p:sldId id="265" r:id="rId18"/>
    <p:sldId id="266" r:id="rId19"/>
    <p:sldId id="277" r:id="rId20"/>
    <p:sldId id="267" r:id="rId21"/>
  </p:sldIdLst>
  <p:sldSz cx="12192000" cy="6858000"/>
  <p:notesSz cx="6858000" cy="9144000"/>
  <p:embeddedFontLst>
    <p:embeddedFont>
      <p:font typeface="Century Gothic" panose="020B0502020202020204" pitchFamily="34" charset="0"/>
      <p:regular r:id="rId22"/>
      <p:bold r:id="rId23"/>
      <p:italic r:id="rId24"/>
      <p:boldItalic r:id="rId25"/>
    </p:embeddedFont>
    <p:embeddedFont>
      <p:font typeface="華康少女文字W3" panose="040F0309000000000000" pitchFamily="81" charset="-120"/>
      <p:regular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6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098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5085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42775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173546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99820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42209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59592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2911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6626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0463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2376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01010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17645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1449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1354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22870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4288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12007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  <p:sldLayoutId id="2147483771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mygraphpaper.blogspot.com/search/label/%E7%89%A9%E8%81%AF%E7%B6%B2%20DIY-%E5%B0%8F%E7%B1%B3%E8%90%AC%E8%83%BD%E9%81%99%E6%8E%A7%E5%99%A8-%E5%86%B7%E6%B0%A3%E6%A9%9F%E7%B4%85%E5%A4%96%E7%B7%9A%E9%81%99%E6%8E%A7%E8%A8%8A%E8%99%9F%E9%80%A3%E5%8B%95-04%20%E7%B4%85%E5%A4%96%E7%B7%9A%E7%99%BC%E5%B0%84%E7%A8%8B%E5%BC%8F%E6%B8%AC%E8%A9%A6" TargetMode="External"/><Relationship Id="rId3" Type="http://schemas.openxmlformats.org/officeDocument/2006/relationships/hyperlink" Target="https://www.block.tw/blog/arduino-irr/" TargetMode="External"/><Relationship Id="rId7" Type="http://schemas.openxmlformats.org/officeDocument/2006/relationships/hyperlink" Target="https://mygraphpaper.blogspot.com/search/label/%E7%89%A9%E8%81%AF%E7%B6%B2%20DIY-%E5%B0%8F%E7%B1%B3%E8%90%AC%E8%83%BD%E9%81%99%E6%8E%A7%E5%99%A8-%E5%86%B7%E6%B0%A3%E6%A9%9F%E7%B4%85%E5%A4%96%E7%B7%9A%E9%81%99%E6%8E%A7%E8%A8%8A%E8%99%9F%E9%80%A3%E5%8B%95-05%20%E7%B4%85%E5%A4%96%E7%B7%9A%E6%8E%A5%E6%94%B6%E3%80%81%E7%99%BC%E5%B0%84%E9%9B%BB%E8%B7%AF%E6%9D%BF%E8%A3%BD%E4%BD%9C" TargetMode="External"/><Relationship Id="rId2" Type="http://schemas.openxmlformats.org/officeDocument/2006/relationships/hyperlink" Target="https://mygraphpaper.blogspot.com/2019/07/03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st.github.com/chaeplin/7c800d3166463bb51be4" TargetMode="External"/><Relationship Id="rId5" Type="http://schemas.openxmlformats.org/officeDocument/2006/relationships/hyperlink" Target="http://140.112.183.108/wordpress/wp-content/uploads/2021/08/%E4%B8%8A%E8%AA%B2%E7%B0%A1%E5%A0%B120210722.pdf" TargetMode="External"/><Relationship Id="rId4" Type="http://schemas.openxmlformats.org/officeDocument/2006/relationships/hyperlink" Target="http://wyj-learning.blogspot.com/2017/12/arduino-06.htm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4CA93B4-ABFC-DDE5-39BD-1545049C30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4733" y="1204118"/>
            <a:ext cx="9144000" cy="1300163"/>
          </a:xfrm>
        </p:spPr>
        <p:txBody>
          <a:bodyPr/>
          <a:lstStyle/>
          <a:p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智慧冷氣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7C2CE48-0D16-AC36-E5BB-5988B40A36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2"/>
            <a:ext cx="9575800" cy="1100666"/>
          </a:xfrm>
        </p:spPr>
        <p:txBody>
          <a:bodyPr>
            <a:normAutofit/>
          </a:bodyPr>
          <a:lstStyle/>
          <a:p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組長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李杰儒</a:t>
            </a: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古振宏，鄒閔丞，劉子睿，馬群勝，陳柏睿， </a:t>
            </a:r>
            <a:endParaRPr lang="zh-TW" altLang="en-US" sz="28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B1CF3E0-CBE6-4B5F-8BC6-E760550DE844}"/>
              </a:ext>
            </a:extLst>
          </p:cNvPr>
          <p:cNvSpPr txBox="1"/>
          <p:nvPr/>
        </p:nvSpPr>
        <p:spPr>
          <a:xfrm>
            <a:off x="2370666" y="4639158"/>
            <a:ext cx="144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陳彥杰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736438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馬群勝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在這次專題裡我是做溫度判斷和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LED</a:t>
            </a:r>
            <a:r>
              <a:rPr lang="zh-TW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外接，功能是在冷氣溫度和室溫在我們規定的條件下會亮對應顏色的燈，在這次專題中是非常輕鬆的工作，別的工作我大多一知半解，所以幫不太上忙，只能在一些需要出力的地方多出一點力，不過這次專題我學到很多，包括程式的設計與設備的連接以及出現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bug</a:t>
            </a:r>
            <a:r>
              <a:rPr lang="zh-TW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時要如何除錯，我真覺得能夠參與這個實驗中是非常幸運的。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78439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陳柏睿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在智慧冷氣系統中，使冷氣接收到訊號後開啟是一個非常重要的過程。通過這個過程，冷氣系統可以實現自動控制，讓使用者更加方便地調節冷氣的溫度。</a:t>
            </a:r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通過這個實驗，我深刻體會到了智慧冷氣系統的便利性和舒適性。使用者只需要輕輕一按，就可以控制冷氣系統的開啟和關閉，非常方便。</a:t>
            </a:r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總的來說，智慧冷氣系統的自動控制功能非常方便和實用，讓使用者可以輕鬆掌握冷氣的運行情況，並且提高了系統的效率和舒適性。作為使冷氣接收到訊號後開啟的操作員，我感到非常榮幸能夠參與這個實驗並為系統的運行做出貢獻。</a:t>
            </a:r>
          </a:p>
        </p:txBody>
      </p:sp>
    </p:spTree>
    <p:extLst>
      <p:ext uri="{BB962C8B-B14F-4D97-AF65-F5344CB8AC3E}">
        <p14:creationId xmlns:p14="http://schemas.microsoft.com/office/powerpoint/2010/main" val="2524379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陳彥杰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經過這次的小專題，學習到了紅外線的工作原理，並學習到了如何利用它進行資料的傳輸。透過實際的操作，讓我了解到紅外線通訊需要有一定的距離限制，而且在傳輸過程中也需要注意干擾或遮蔽的狀況。所以我們在設計紅外線通訊系統時，必須仔細考慮這些因素。</a:t>
            </a:r>
          </a:p>
        </p:txBody>
      </p:sp>
    </p:spTree>
    <p:extLst>
      <p:ext uri="{BB962C8B-B14F-4D97-AF65-F5344CB8AC3E}">
        <p14:creationId xmlns:p14="http://schemas.microsoft.com/office/powerpoint/2010/main" val="2967064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A2CF8A-DDDA-ED3D-3F2B-15AACEF45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鄒閔丞</a:t>
            </a:r>
            <a:endParaRPr lang="zh-TW" altLang="en-US" sz="54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5F56A0C-1768-9A03-F3DB-6D791685D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在智慧冷氣系統中，紅外線發送器是一個非常重要的元件，它負責向冷氣系統發送控制訊號，以調節冷氣的溫度。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在這個實驗中，我負責紅外線發送訊號給冷氣的工作。通過這個實驗，我深刻體會到了智慧冷氣系統的優點。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智慧冷氣系統可以自動調節溫度，非常方便，系統可以根據室內溫度進行調節，讓使用者感到更加舒適。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其次，智慧冷氣系統可以實現節能效果，這對於環境保護和節能減排非常重要。系統可以根據使用者的需求進行調節，避免浪費能源，降低能耗。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最後，智慧冷氣系統的可靠性也非常高。在實驗中，我們使用了智慧冷氣系統進行長時間的測試，系統運行非常穩定，並且可以強制停止，保障使用者的安全。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總的來說，智慧冷氣系統是一個非常有用的技術，它可以提高冷氣系統的效率，實現節能減排，並且提供更加舒適的使用體驗。作為紅外線發送器的操作員，我感到非常榮幸能夠參與這個實驗並為系統的運行做出貢獻。</a:t>
            </a:r>
          </a:p>
        </p:txBody>
      </p:sp>
    </p:spTree>
    <p:extLst>
      <p:ext uri="{BB962C8B-B14F-4D97-AF65-F5344CB8AC3E}">
        <p14:creationId xmlns:p14="http://schemas.microsoft.com/office/powerpoint/2010/main" val="365460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AA5FDA-6F5D-A212-A07A-FCDB4C312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劉子睿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F4ACE99-C62C-92DD-E362-9BE900F52A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在智慧冷氣系統中，按鈕控制是一個常見的操作方式。通過按鈕控制，使用者可以控制開關，實現個性化的使用體驗。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在這個實驗中，我負責按鈕控制冷氣系統，並且對系統進行測試。通過這個實驗，我深深體會到了智慧冷氣系統的便利性和舒適性。</a:t>
            </a:r>
            <a:endParaRPr lang="en-US" altLang="zh-TW" sz="20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在設計的過程，發生了按鈕電壓出錯，在多次的實驗，發現式電阻的問題，也學會了透過多方除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bug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的方式。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總的來說，智慧冷氣系統的按鈕控制方式非常方便，讓使用者可以強制停止，保障使用者的安全。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作為按鈕控制的操作員，我感到非常榮幸能夠參與這個實驗並為系統的運行做出貢獻。</a:t>
            </a:r>
          </a:p>
        </p:txBody>
      </p:sp>
    </p:spTree>
    <p:extLst>
      <p:ext uri="{BB962C8B-B14F-4D97-AF65-F5344CB8AC3E}">
        <p14:creationId xmlns:p14="http://schemas.microsoft.com/office/powerpoint/2010/main" val="1188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437995-5D08-5092-CB45-820729C0E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組員貢獻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AF0F27-CF30-98D0-B48F-2DC55BC4C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給予主題方向：黃坤成總監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構思主題想法與實行步驟與進度監控：李杰儒組長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(README.md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與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notion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報告書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實作將四個溫度計程式顯示完成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DHT22tester.ino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：陳彥杰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(v1.0.1)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實現使用紅外線發射器實現訊號的發送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：鄒閔丞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(v1.0.2)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設置一個物理按鍵強制開啟冷氣或關閉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：劉子睿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(V1.0.3)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可使冷氣接收到訊號後開啟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：陳柏睿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(Tx)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在機器上安裝紅外線接收器以記錄冷氣遙控器的紅外線訊號，並用於未來擴增機器使用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(Rx)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使其可在其他開發版上使用，例如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arduino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或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ESP32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等等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(Rx)</a:t>
            </a:r>
          </a:p>
          <a:p>
            <a:pPr marL="0" indent="0">
              <a:buNone/>
            </a:pP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Ppt: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鄒閔丞、劉子睿</a:t>
            </a:r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buNone/>
            </a:pP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World: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陳柏睿</a:t>
            </a:r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98345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437995-5D08-5092-CB45-820729C0E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組員貢獻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AF0F27-CF30-98D0-B48F-2DC55BC4C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外接一個三色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：馬群勝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(v1.0.4)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協助測試紅外線訊號：李杰儒、陳彥杰、鄒閔丞、陳柏睿、馬群勝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製作紅外線快速整理試算表：李杰儒、陳彥杰、鄒閔丞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拷貝遙控器開關紅外線訊號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：李杰儒、陳彥杰、鄒閔丞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(v1.0.5)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完成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TECO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遙控器開機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：李杰儒、陳彥杰、鄒閔丞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(v1.0.6)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完成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TECO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遙控器關機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：李杰儒、陳彥杰、鄒閔丞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(v1.0.7)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整合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(LED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DHT22tester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Button)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(v1.0.8)</a:t>
            </a:r>
          </a:p>
          <a:p>
            <a:pPr marL="0" indent="0">
              <a:buNone/>
            </a:pP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buttonState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連續按下超過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5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秒跳出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while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的迴圈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(v1.0.9)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新增連接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E605 WIFI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功能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ConnectWithWPA.ino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(v1.0.10)</a:t>
            </a:r>
          </a:p>
          <a:p>
            <a:pPr marL="0" indent="0">
              <a:buNone/>
            </a:pP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Debug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buttonState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連續按下超過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5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秒跳出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while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的迴圈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(v1.0.11)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75048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F412B2-0F54-6ABC-E1A9-3062486C0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參考文獻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18972E1-0879-BB3B-0822-19827FA02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altLang="zh-TW" dirty="0">
                <a:hlinkClick r:id="rId2"/>
              </a:rPr>
              <a:t>https://mygraphpaper.blogspot.com/2019/07/03.html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3"/>
              </a:rPr>
              <a:t>https://www.block.tw/blog/arduino-irr/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4"/>
              </a:rPr>
              <a:t>http://wyj-learning.blogspot.com/2017/12/arduino-06.html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5"/>
              </a:rPr>
              <a:t>http://140.112.183.108/wordpress/wp-content/uploads/2021/08/%E4%B8%8A%E8%AA%B2%E7%B0%A1%E5%A0%B120210722.pdf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6"/>
              </a:rPr>
              <a:t>https://gist.github.com/chaeplin/7c800d3166463bb51be4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7"/>
              </a:rPr>
              <a:t>https://mygraphpaper.blogspot.com/search/label/%E7%89%A9%E8%81%AF%E7%B6%B2%20DIY-%E5%B0%8F%E7%B1%B3%E8%90%AC%E8%83%BD%E9%81%99%E6%8E%A7%E5%99%A8-%E5%86%B7%E6%B0%A3%E6%A9%9F%E7%B4%85%E5%A4%96%E7%B7%9A%E9%81%99%E6%8E%A7%E8%A8%8A%E8%99%9F%E9%80%A3%E5%8B%95-05%20%E7%B4%85%E5%A4%96%E7%B7%9A%E6%8E%A5%E6%94%B6%E3%80%81%E7%99%BC%E5%B0%84%E9%9B%BB%E8%B7%AF%E6%9D%BF%E8%A3%BD%E4%BD%9C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8"/>
              </a:rPr>
              <a:t>https://mygraphpaper.blogspot.com/search/label/%E7%89%A9%E8%81%AF%E7%B6%B2%20DIY-%E5%B0%8F%E7%B1%B3%E8%90%AC%E8%83%BD%E9%81%99%E6%8E%A7%E5%99%A8-%E5%86%B7%E6%B0%A3%E6%A9%9F%E7%B4%85%E5%A4%96%E7%B7%9A%E9%81%99%E6%8E%A7%E8%A8%8A%E8%99%9F%E9%80%A3%E5%8B%95-04%20%E7%B4%85%E5%A4%96%E7%B7%9A%E7%99%BC%E5%B0%84%E7%A8%8B%E5%BC%8F%E6%B8%AC%E8%A9%A6</a:t>
            </a: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2737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FB82DD-B3F6-C662-8FF0-19F4F171E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主要程式碼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664DCCC9-4DEE-4EC6-A7DF-62516A2A2B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4373" y="2057401"/>
            <a:ext cx="4042510" cy="3974283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76E9C7F9-D37D-4C07-A29D-88EC6FE1C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3314" y="2051523"/>
            <a:ext cx="3485851" cy="404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394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99D57C-ABBA-4D41-AA36-C9F021311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55984"/>
            <a:ext cx="8610600" cy="1293028"/>
          </a:xfrm>
        </p:spPr>
        <p:txBody>
          <a:bodyPr/>
          <a:lstStyle/>
          <a:p>
            <a:pPr algn="l"/>
            <a:r>
              <a:rPr lang="zh-TW" altLang="en-US" dirty="0"/>
              <a:t>主要程式碼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54AEDFDA-3EC6-4843-A3FB-025C56F467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2614" y="2177647"/>
            <a:ext cx="2451980" cy="405737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EB88AD94-FF6A-48C1-8A66-1762C7549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2979" y="2177646"/>
            <a:ext cx="5040632" cy="405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19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8A6BBE-446D-21B9-4674-0D198A7B3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55906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摘要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B557E4-45B6-D7BE-45F6-3C259823E7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</a:t>
            </a: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利用溫度感測器，感測溫度低於一定數字，就會發送訊號給紅外線發射器，發射器在發出各個冷氣開啟的編碼從而開啟冷氣機，額外安裝一個按鈕，按下去可以強制讓發射器發出關閉的編碼讓冷氣關閉。</a:t>
            </a:r>
            <a:endParaRPr lang="zh-TW" altLang="en-US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6038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981FC3-D7EF-085E-4787-1DF6DBED9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影片連結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37E68E-66E4-E7D6-207C-6AF351EAB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2257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DBE70E-AE44-84ED-8362-C305C23D8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901532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實作平台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0057C8-74B0-E85F-F124-92EF81DC57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endParaRPr lang="zh-TW" altLang="en-US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AE97B7D-8EC3-42B4-A15B-9F1675A3552F}"/>
              </a:ext>
            </a:extLst>
          </p:cNvPr>
          <p:cNvSpPr txBox="1"/>
          <p:nvPr/>
        </p:nvSpPr>
        <p:spPr>
          <a:xfrm>
            <a:off x="685800" y="2768367"/>
            <a:ext cx="1017584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TW" sz="4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ThingSpeak</a:t>
            </a:r>
            <a:endParaRPr lang="zh-TW" altLang="zh-TW" sz="40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lvl="0"/>
            <a:r>
              <a:rPr lang="en-US" altLang="zh-TW" sz="4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Nord-Red</a:t>
            </a:r>
            <a:endParaRPr lang="zh-TW" altLang="zh-TW" sz="40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lvl="0"/>
            <a:r>
              <a:rPr lang="en-US" altLang="zh-TW" sz="4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Arduino</a:t>
            </a:r>
            <a:endParaRPr lang="zh-TW" altLang="zh-TW" sz="40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6097ED2-018D-4CD6-A3A8-44C11DF33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7298" y="2030136"/>
            <a:ext cx="7501179" cy="3526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441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21660B-6C54-6BF0-28D5-20233DE66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133" y="764373"/>
            <a:ext cx="10905067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使用技術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F050FEC-9B0D-569E-85C8-648E3B7C4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MQTT</a:t>
            </a:r>
          </a:p>
          <a:p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Arduino</a:t>
            </a:r>
          </a:p>
          <a:p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Node red</a:t>
            </a:r>
          </a:p>
          <a:p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en-US" altLang="zh-TW" sz="32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ThingSpeak</a:t>
            </a:r>
            <a:endParaRPr lang="zh-TW" altLang="en-US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812756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CBEB90-08A0-18D6-FAE2-67DFD328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系統結構</a:t>
            </a:r>
          </a:p>
        </p:txBody>
      </p:sp>
      <p:sp>
        <p:nvSpPr>
          <p:cNvPr id="9" name="箭號: 向右 8">
            <a:extLst>
              <a:ext uri="{FF2B5EF4-FFF2-40B4-BE49-F238E27FC236}">
                <a16:creationId xmlns:a16="http://schemas.microsoft.com/office/drawing/2014/main" id="{BCE310D8-607E-4528-86BA-17766E4E5A94}"/>
              </a:ext>
            </a:extLst>
          </p:cNvPr>
          <p:cNvSpPr/>
          <p:nvPr/>
        </p:nvSpPr>
        <p:spPr>
          <a:xfrm>
            <a:off x="2244164" y="2213548"/>
            <a:ext cx="97731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D5201608-0631-45DA-BF9D-39279EEFFBF4}"/>
              </a:ext>
            </a:extLst>
          </p:cNvPr>
          <p:cNvSpPr txBox="1"/>
          <p:nvPr/>
        </p:nvSpPr>
        <p:spPr>
          <a:xfrm>
            <a:off x="784671" y="2177046"/>
            <a:ext cx="13808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</a:t>
            </a:r>
            <a:endParaRPr lang="zh-TW" altLang="en-US" sz="30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54803426-8551-4437-A0EC-BE12665959F7}"/>
              </a:ext>
            </a:extLst>
          </p:cNvPr>
          <p:cNvSpPr txBox="1"/>
          <p:nvPr/>
        </p:nvSpPr>
        <p:spPr>
          <a:xfrm>
            <a:off x="3234375" y="2188165"/>
            <a:ext cx="15963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麵包版</a:t>
            </a:r>
          </a:p>
        </p:txBody>
      </p:sp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6CDB4745-400A-4905-8A31-62266665E339}"/>
              </a:ext>
            </a:extLst>
          </p:cNvPr>
          <p:cNvSpPr/>
          <p:nvPr/>
        </p:nvSpPr>
        <p:spPr>
          <a:xfrm>
            <a:off x="4663320" y="2240954"/>
            <a:ext cx="97731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ED77304-98F6-4313-B12E-1FCED869886E}"/>
              </a:ext>
            </a:extLst>
          </p:cNvPr>
          <p:cNvSpPr txBox="1"/>
          <p:nvPr/>
        </p:nvSpPr>
        <p:spPr>
          <a:xfrm>
            <a:off x="5719264" y="2177046"/>
            <a:ext cx="27264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紅外線接收器</a:t>
            </a:r>
          </a:p>
        </p:txBody>
      </p:sp>
      <p:sp>
        <p:nvSpPr>
          <p:cNvPr id="14" name="箭號: 向右 13">
            <a:extLst>
              <a:ext uri="{FF2B5EF4-FFF2-40B4-BE49-F238E27FC236}">
                <a16:creationId xmlns:a16="http://schemas.microsoft.com/office/drawing/2014/main" id="{758E0147-50D3-4409-AE10-D25EFB15CE62}"/>
              </a:ext>
            </a:extLst>
          </p:cNvPr>
          <p:cNvSpPr/>
          <p:nvPr/>
        </p:nvSpPr>
        <p:spPr>
          <a:xfrm>
            <a:off x="8275420" y="2240954"/>
            <a:ext cx="97731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F7E7D41-B5C5-4D58-8E5B-31099E039117}"/>
              </a:ext>
            </a:extLst>
          </p:cNvPr>
          <p:cNvSpPr txBox="1"/>
          <p:nvPr/>
        </p:nvSpPr>
        <p:spPr>
          <a:xfrm>
            <a:off x="9012730" y="3810195"/>
            <a:ext cx="24793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紅外線發射器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D1E2ED44-71B9-4F85-A777-D731F007F138}"/>
              </a:ext>
            </a:extLst>
          </p:cNvPr>
          <p:cNvSpPr txBox="1"/>
          <p:nvPr/>
        </p:nvSpPr>
        <p:spPr>
          <a:xfrm>
            <a:off x="9369536" y="2188165"/>
            <a:ext cx="17657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測試編碼</a:t>
            </a:r>
          </a:p>
        </p:txBody>
      </p:sp>
      <p:sp>
        <p:nvSpPr>
          <p:cNvPr id="20" name="箭號: 向右 19">
            <a:extLst>
              <a:ext uri="{FF2B5EF4-FFF2-40B4-BE49-F238E27FC236}">
                <a16:creationId xmlns:a16="http://schemas.microsoft.com/office/drawing/2014/main" id="{B84CF55C-43B8-4CAA-A39F-731AE7210902}"/>
              </a:ext>
            </a:extLst>
          </p:cNvPr>
          <p:cNvSpPr/>
          <p:nvPr/>
        </p:nvSpPr>
        <p:spPr>
          <a:xfrm rot="5400000">
            <a:off x="9763766" y="3014797"/>
            <a:ext cx="97731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1" name="箭號: 向右 20">
            <a:extLst>
              <a:ext uri="{FF2B5EF4-FFF2-40B4-BE49-F238E27FC236}">
                <a16:creationId xmlns:a16="http://schemas.microsoft.com/office/drawing/2014/main" id="{439F73B4-391A-4E66-9EAA-11294985FDB7}"/>
              </a:ext>
            </a:extLst>
          </p:cNvPr>
          <p:cNvSpPr/>
          <p:nvPr/>
        </p:nvSpPr>
        <p:spPr>
          <a:xfrm rot="10800000">
            <a:off x="7055503" y="3875339"/>
            <a:ext cx="178698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E6ECA0F6-E70F-48B3-9AAD-75EBF9BF7CBC}"/>
              </a:ext>
            </a:extLst>
          </p:cNvPr>
          <p:cNvSpPr txBox="1"/>
          <p:nvPr/>
        </p:nvSpPr>
        <p:spPr>
          <a:xfrm>
            <a:off x="4405876" y="3838839"/>
            <a:ext cx="24793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控制冷氣開關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DE6DA1C-F15D-49E5-A881-648D6691D7B7}"/>
              </a:ext>
            </a:extLst>
          </p:cNvPr>
          <p:cNvSpPr txBox="1"/>
          <p:nvPr/>
        </p:nvSpPr>
        <p:spPr>
          <a:xfrm>
            <a:off x="784671" y="3875340"/>
            <a:ext cx="172778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網路平台</a:t>
            </a:r>
          </a:p>
        </p:txBody>
      </p:sp>
      <p:sp>
        <p:nvSpPr>
          <p:cNvPr id="24" name="箭號: 向右 23">
            <a:extLst>
              <a:ext uri="{FF2B5EF4-FFF2-40B4-BE49-F238E27FC236}">
                <a16:creationId xmlns:a16="http://schemas.microsoft.com/office/drawing/2014/main" id="{1DB9041B-C295-4AB1-8A2C-E3F20483C406}"/>
              </a:ext>
            </a:extLst>
          </p:cNvPr>
          <p:cNvSpPr/>
          <p:nvPr/>
        </p:nvSpPr>
        <p:spPr>
          <a:xfrm rot="10800000">
            <a:off x="2569721" y="3875340"/>
            <a:ext cx="1665916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4194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36E0ED-D0DD-A3F9-471A-811DBC63A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軟硬體設計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A6AA816-6177-280D-490B-3FC6635B3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主控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linkit7697 *1</a:t>
            </a: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溫溼度感測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 *4</a:t>
            </a: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紅外線發射器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1341-K090 *1</a:t>
            </a: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紅外線接收器主控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Arduino Uno *1</a:t>
            </a: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紅外線接收器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HX1838B *1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3069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6F9B6E-C6E3-799D-5C5A-E2BFCF4E5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實體照片與執行畫面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9EAA48A8-3D56-43F9-849D-93E1AFD750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9647" y="2057401"/>
            <a:ext cx="5847486" cy="1864248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435DB71E-D725-47AF-A961-864F36367F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7585090" y="1509019"/>
            <a:ext cx="3292772" cy="4389537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7451EFF1-A6FD-40E7-81CE-5A37AC9BB5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647" y="4004254"/>
            <a:ext cx="4829700" cy="2628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00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733" y="764373"/>
            <a:ext cx="10676467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古振宏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在這次的專題裡我負責的是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Node-Red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來方便我們觀測這次的溫度變化，因為是從同開始學所以都在摸索，從完全不會到製作完成，查詢了許多的資料，在一開始還找錯方向找到了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esp32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的資料，結果格式不同又需要從頭再做一遍；因為不確定要怎麼接收資料所以還學到了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Mqtt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的概念，在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Node-red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透過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Mqtt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接收從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上傳到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Thingspeak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的資料，這樣還多學到了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Thingspeak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的平台。結果上來說透過這次的專題，學習到了很多的相關資料以及實作的部分。</a:t>
            </a:r>
          </a:p>
        </p:txBody>
      </p:sp>
    </p:spTree>
    <p:extLst>
      <p:ext uri="{BB962C8B-B14F-4D97-AF65-F5344CB8AC3E}">
        <p14:creationId xmlns:p14="http://schemas.microsoft.com/office/powerpoint/2010/main" val="599416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李杰儒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我是微處理機實驗期末專題的組長。我構思了主題想法，並監控了專題進度，還協助測試紅外線訊號，並製作了紅外線快速整理試算表。此外，他還拷貝了遙控器開關紅外線訊號，並完成了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TECO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遙控器開機和關機的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程式。還整合了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(LED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DHT22tester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Button)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程式，並為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buttonState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連續按下超過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5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秒跳出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while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的迴圈進行了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Debug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。最後，我新增了連接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E605 WIFI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功能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ConnectWithWPA.ino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程式，使專題更具實用性，方便聯網建立好用使用者介面方便監控數據。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這次專題的預期目標是根據環境溫度，當環境溫度高於設定溫度後，自動發射紅外線開啟冷氣，並經由安裝在冷氣出風口的溫度感測器判定冷氣是否開啟，並使用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顯示冷氣開啟狀態。目前使用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linkit7697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作為主控。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這次專題中，我學到了許多關於微處理機的知識和技能，包括構思主題想法、監控專題進度、測試紅外線訊號、製作試算表、編寫程式、整合不同的程式等等，如何讓想法實現，並且大家一起去實現目標。也將大家的工作分配好，貢獻具體化，讓大家都能對項目做出貢獻，也方便看出大家的努力，這次我學到了許多領導方面的技能。</a:t>
            </a:r>
          </a:p>
        </p:txBody>
      </p:sp>
    </p:spTree>
    <p:extLst>
      <p:ext uri="{BB962C8B-B14F-4D97-AF65-F5344CB8AC3E}">
        <p14:creationId xmlns:p14="http://schemas.microsoft.com/office/powerpoint/2010/main" val="44410060"/>
      </p:ext>
    </p:extLst>
  </p:cSld>
  <p:clrMapOvr>
    <a:masterClrMapping/>
  </p:clrMapOvr>
</p:sld>
</file>

<file path=ppt/theme/theme1.xml><?xml version="1.0" encoding="utf-8"?>
<a:theme xmlns:a="http://schemas.openxmlformats.org/drawingml/2006/main" name="飛機雲">
  <a:themeElements>
    <a:clrScheme name="飛機雲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飛機雲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飛機雲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TM04033937[[fn=飛機雲]]</Template>
  <TotalTime>531</TotalTime>
  <Words>2006</Words>
  <Application>Microsoft Office PowerPoint</Application>
  <PresentationFormat>寬螢幕</PresentationFormat>
  <Paragraphs>97</Paragraphs>
  <Slides>20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5" baseType="lpstr">
      <vt:lpstr>華康少女文字W3</vt:lpstr>
      <vt:lpstr>Arial</vt:lpstr>
      <vt:lpstr>Century Gothic</vt:lpstr>
      <vt:lpstr>新細明體</vt:lpstr>
      <vt:lpstr>飛機雲</vt:lpstr>
      <vt:lpstr>智慧冷氣</vt:lpstr>
      <vt:lpstr>摘要</vt:lpstr>
      <vt:lpstr>實作平台</vt:lpstr>
      <vt:lpstr>使用技術</vt:lpstr>
      <vt:lpstr>系統結構</vt:lpstr>
      <vt:lpstr>軟硬體設計</vt:lpstr>
      <vt:lpstr>實體照片與執行畫面</vt:lpstr>
      <vt:lpstr>心得:古振宏</vt:lpstr>
      <vt:lpstr>心得:李杰儒</vt:lpstr>
      <vt:lpstr>心得:馬群勝</vt:lpstr>
      <vt:lpstr>心得:陳柏睿</vt:lpstr>
      <vt:lpstr>心得:陳彥杰</vt:lpstr>
      <vt:lpstr>心得:鄒閔丞</vt:lpstr>
      <vt:lpstr>心得:劉子睿</vt:lpstr>
      <vt:lpstr>組員貢獻</vt:lpstr>
      <vt:lpstr>組員貢獻</vt:lpstr>
      <vt:lpstr>參考文獻</vt:lpstr>
      <vt:lpstr>主要程式碼</vt:lpstr>
      <vt:lpstr>主要程式碼</vt:lpstr>
      <vt:lpstr>影片連結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智慧冷氣</dc:title>
  <dc:creator>wcsp NIU</dc:creator>
  <cp:lastModifiedBy>USER</cp:lastModifiedBy>
  <cp:revision>22</cp:revision>
  <dcterms:created xsi:type="dcterms:W3CDTF">2023-06-12T07:45:48Z</dcterms:created>
  <dcterms:modified xsi:type="dcterms:W3CDTF">2023-06-14T11:52:59Z</dcterms:modified>
</cp:coreProperties>
</file>

<file path=docProps/thumbnail.jpeg>
</file>